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70" r:id="rId12"/>
    <p:sldId id="27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69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39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693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39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2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83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3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95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65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51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56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0F0BA-16E1-4E10-B0BB-DB6E1E907582}" type="datetimeFigureOut">
              <a:rPr lang="tr-TR" smtClean="0"/>
              <a:t>4.5.2020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55162-B64A-4F32-8192-DD3246723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46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758057"/>
          </a:xfrm>
        </p:spPr>
        <p:txBody>
          <a:bodyPr>
            <a:noAutofit/>
          </a:bodyPr>
          <a:lstStyle/>
          <a:p>
            <a:r>
              <a:rPr lang="tr-TR" sz="4000" dirty="0" smtClean="0"/>
              <a:t>ÖRGÜT KÜLTÜRÜ </a:t>
            </a:r>
            <a:br>
              <a:rPr lang="tr-TR" sz="4000" dirty="0" smtClean="0"/>
            </a:br>
            <a:r>
              <a:rPr lang="tr-TR" sz="4000" dirty="0" smtClean="0"/>
              <a:t>VE </a:t>
            </a:r>
            <a:br>
              <a:rPr lang="tr-TR" sz="4000" dirty="0" smtClean="0"/>
            </a:br>
            <a:r>
              <a:rPr lang="tr-TR" sz="4000" dirty="0" smtClean="0"/>
              <a:t>ÖRGÜTSEL ADALET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MERVE ÖZABUŞ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İSTANBUL TİCARET ÜNİVERSİTESİ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37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/>
              <a:t>Örgütsel Adalet ve Algılamalarına Etki Eden Kurallar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Doğruluk ve dürüstlük kuralı</a:t>
            </a:r>
          </a:p>
          <a:p>
            <a:r>
              <a:rPr lang="tr-TR" dirty="0" smtClean="0"/>
              <a:t>Meslek ahlakına uyma kuralı</a:t>
            </a:r>
          </a:p>
          <a:p>
            <a:r>
              <a:rPr lang="tr-TR" dirty="0" smtClean="0"/>
              <a:t>Tutarlılık kuralı</a:t>
            </a:r>
          </a:p>
          <a:p>
            <a:r>
              <a:rPr lang="tr-TR" dirty="0" smtClean="0"/>
              <a:t>İtirazları dikkate alma ve esnek davranma kuralı</a:t>
            </a:r>
          </a:p>
          <a:p>
            <a:r>
              <a:rPr lang="tr-TR" dirty="0" smtClean="0"/>
              <a:t>Kararlara katılma kuralı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45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Örgütsel Adaletin Önemi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Çalışanlar</a:t>
            </a:r>
            <a:r>
              <a:rPr lang="tr-TR" sz="2800" dirty="0"/>
              <a:t>, davranışlarını var olan bir durumu algılama biçimine göre şekillendirirler. Örgütün adil olup olmadığına ilişkin algıları örgütsel adalet konusunun önemini artırmaktadır. İş oluşumlarında adalet algılarının çalışan tutum ve </a:t>
            </a:r>
            <a:r>
              <a:rPr lang="tr-TR" sz="2800" dirty="0" smtClean="0"/>
              <a:t>davranışlarını etkilemiştir.</a:t>
            </a:r>
          </a:p>
        </p:txBody>
      </p:sp>
    </p:spTree>
    <p:extLst>
      <p:ext uri="{BB962C8B-B14F-4D97-AF65-F5344CB8AC3E}">
        <p14:creationId xmlns:p14="http://schemas.microsoft.com/office/powerpoint/2010/main" val="368367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Örgütsel Adaletin Önemi-2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Örgütlerde adil bir durumun algılanmasının pozitif tutum ve davranışlara sebep olur, adaletsiz bir durumun algılanmasında ise; “ücretin aşırı derecede düşük ve diğer çalışanların çoğundan daha az ücret alıyorum” gibi nedenlerden dolayı, “çalışan hırsızlığı” olarak nitelendirilebilen olumsuz davranışlara yol açabilir.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845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Adalet Kavramı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 </a:t>
            </a:r>
            <a:r>
              <a:rPr lang="tr-TR" dirty="0"/>
              <a:t>Türk Dil Kurumu’nda adalet, yasalarla sahip olunan hakların herkes tarafından kullanılmasının sağlanması olarak açıklanmaktadır. </a:t>
            </a:r>
            <a:endParaRPr lang="tr-TR" dirty="0" smtClean="0"/>
          </a:p>
          <a:p>
            <a:r>
              <a:rPr lang="tr-TR" dirty="0" smtClean="0"/>
              <a:t>Platon </a:t>
            </a:r>
            <a:r>
              <a:rPr lang="tr-TR" dirty="0"/>
              <a:t>adaleti toplum düzeninin sağlanmasında bir erdem, bir araç olarak görmüş ve mutlak eşitliği benimsemiştir. </a:t>
            </a:r>
          </a:p>
          <a:p>
            <a:r>
              <a:rPr lang="tr-TR" dirty="0" smtClean="0"/>
              <a:t>Ona </a:t>
            </a:r>
            <a:r>
              <a:rPr lang="tr-TR" dirty="0"/>
              <a:t>göre adalet ‘herkesin kendi üzerine düşeni yapması ve kendi payına sahip olmasıdır.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749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Örgütlerdeki Adaletsizlikler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Seçim ve yerleştirmede adaletsizlik</a:t>
            </a:r>
          </a:p>
          <a:p>
            <a:r>
              <a:rPr lang="tr-TR" dirty="0" smtClean="0"/>
              <a:t>Ücret ve maaş yönetiminde adaletsizlik</a:t>
            </a:r>
          </a:p>
          <a:p>
            <a:r>
              <a:rPr lang="tr-TR" dirty="0" smtClean="0"/>
              <a:t>İlerleme ve terfi sisteminde adaletsizlik</a:t>
            </a:r>
          </a:p>
          <a:p>
            <a:r>
              <a:rPr lang="tr-TR" dirty="0" smtClean="0"/>
              <a:t>Ek ödemelerde ve sosyal yardımlarda adaletsizlik</a:t>
            </a:r>
          </a:p>
          <a:p>
            <a:r>
              <a:rPr lang="tr-TR" dirty="0" smtClean="0"/>
              <a:t>Dolaylık ödemeler ve hizmetlerde adaletsizlik</a:t>
            </a:r>
          </a:p>
          <a:p>
            <a:r>
              <a:rPr lang="tr-TR" dirty="0" smtClean="0"/>
              <a:t>Tatil ve izin kullanımında adaletsizlik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670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Örgütlerde Adaletsizliğin Sonuçları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Saldırgan davranışlar</a:t>
            </a:r>
          </a:p>
          <a:p>
            <a:r>
              <a:rPr lang="tr-TR" dirty="0" smtClean="0"/>
              <a:t>Pasif davranışlar</a:t>
            </a:r>
          </a:p>
          <a:p>
            <a:r>
              <a:rPr lang="tr-TR" dirty="0" smtClean="0"/>
              <a:t>Açık saldırgan davranışlar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001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Örgütsel Adalet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Ö</a:t>
            </a:r>
            <a:r>
              <a:rPr lang="tr-TR" dirty="0" smtClean="0"/>
              <a:t>rgütsel </a:t>
            </a:r>
            <a:r>
              <a:rPr lang="tr-TR" dirty="0"/>
              <a:t>adalet; ödül ve cezaların dağıtımı, alınan kararların ve uygulanan kuralların nasıl yapıldığı, çalışanların işverenlerle ilişkileri ele alındığında çalışanların bunları nasıl algıladığını açıklamaya çalışan bir </a:t>
            </a:r>
            <a:r>
              <a:rPr lang="tr-TR" dirty="0" smtClean="0"/>
              <a:t>kavramdır.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927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Örgütsel Adaletin Boyutları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</a:t>
            </a:r>
            <a:r>
              <a:rPr lang="tr-TR" dirty="0"/>
              <a:t>Örgütsel adaletin alt boyutları konusunda araştırmacılar ortak bir görüşe sahip değildirler. </a:t>
            </a:r>
            <a:r>
              <a:rPr lang="tr-TR" dirty="0" smtClean="0"/>
              <a:t>Fakat </a:t>
            </a:r>
            <a:r>
              <a:rPr lang="tr-TR" dirty="0"/>
              <a:t>genellikle araştırmalarda üç boyut üzerinde durulmuştur. </a:t>
            </a:r>
            <a:endParaRPr lang="tr-TR" dirty="0" smtClean="0"/>
          </a:p>
          <a:p>
            <a:r>
              <a:rPr lang="tr-TR" dirty="0" smtClean="0"/>
              <a:t>Bunlar</a:t>
            </a:r>
            <a:r>
              <a:rPr lang="tr-TR" dirty="0"/>
              <a:t>; dağıtımsal adalet, işlemsel adalet ve etkileşimsel adalettir.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246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1.Dağıtımsal (Bölüşümsel) Adalet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Dağıtımsal </a:t>
            </a:r>
            <a:r>
              <a:rPr lang="tr-TR" dirty="0"/>
              <a:t>adalet, eşitlik teorisi içinde yer alır. Bu teorinin özü eşit çabanın eşit sonuç getirmesi gerekliliğidir. </a:t>
            </a:r>
            <a:r>
              <a:rPr lang="tr-TR" dirty="0" smtClean="0"/>
              <a:t> </a:t>
            </a:r>
            <a:r>
              <a:rPr lang="tr-TR" dirty="0"/>
              <a:t>Dağıtımsal adaleti uygulayan örgütler, performansa dayalı olarak eşit bir şekilde ödül ve cezaları dağıtırlar.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/>
              <a:t>Bireyler elde ettikleri sonuçları (gelir, prim, terfi, sosyal haklar gibi) adaletli veya adaletsiz olarak algılayabilir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3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2.İşlemsel Adalet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İşlemsel </a:t>
            </a:r>
            <a:r>
              <a:rPr lang="tr-TR" dirty="0"/>
              <a:t>adalet, örgüt içinde alınan dağıtım kararlarının alınma yöntemlerinin, iş görenler tarafından adil olarak algılanmasını ifade eder. </a:t>
            </a:r>
            <a:r>
              <a:rPr lang="tr-TR" dirty="0" smtClean="0"/>
              <a:t> </a:t>
            </a:r>
            <a:r>
              <a:rPr lang="tr-TR" dirty="0"/>
              <a:t>İş görenlerin işlemsel adaletiyle ilgili olumsuz algılamalar yöneticilere ve örgüte olan bağlılıkları azaltmakta ve performansın düşmesine sebep olmaktadır. </a:t>
            </a:r>
          </a:p>
          <a:p>
            <a:r>
              <a:rPr lang="tr-TR" dirty="0" smtClean="0"/>
              <a:t>Eğer </a:t>
            </a:r>
            <a:r>
              <a:rPr lang="tr-TR" dirty="0"/>
              <a:t>iş görenler kararların adilliğine inanırlarsa da yönetime daha fazla güven duyar </a:t>
            </a:r>
            <a:r>
              <a:rPr lang="tr-TR" dirty="0" smtClean="0"/>
              <a:t>ve memnuniyetleri </a:t>
            </a:r>
            <a:r>
              <a:rPr lang="tr-TR" dirty="0"/>
              <a:t>artar.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80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3.Etkileşim Adaleti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Etkileşimsel </a:t>
            </a:r>
            <a:r>
              <a:rPr lang="tr-TR" dirty="0"/>
              <a:t>adalet çalışanların örgüte ve yöneticilerine karşı olan tutumlarını belirlemektedir. </a:t>
            </a:r>
            <a:r>
              <a:rPr lang="tr-TR" dirty="0" smtClean="0"/>
              <a:t> </a:t>
            </a:r>
            <a:r>
              <a:rPr lang="tr-TR" dirty="0"/>
              <a:t>Çalışanlar yönetimin kendisine saygı göstermediğinde, kararlar konusunda danışılmadığında ve yeterli açıklamalar yapılmadığında kendilerini kötü hissederler. </a:t>
            </a:r>
          </a:p>
          <a:p>
            <a:r>
              <a:rPr lang="tr-TR" dirty="0" smtClean="0"/>
              <a:t>Çalışanların </a:t>
            </a:r>
            <a:r>
              <a:rPr lang="tr-TR" dirty="0"/>
              <a:t>tutumları değişir ve performansları düşer. Örgüte karşı aidiyet duygusu zayıflamaya başlar. Bu durum sonucunda çalışanlar örgütsel şartların daha iyi olduğu başka örgüte gitmek isteyeceklerdir.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9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462</Words>
  <Application>Microsoft Office PowerPoint</Application>
  <PresentationFormat>Ekran Gösterisi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ÖRGÜT KÜLTÜRÜ  VE  ÖRGÜTSEL ADALET</vt:lpstr>
      <vt:lpstr>Adalet Kavramı</vt:lpstr>
      <vt:lpstr>Örgütlerdeki Adaletsizlikler</vt:lpstr>
      <vt:lpstr>Örgütlerde Adaletsizliğin Sonuçları</vt:lpstr>
      <vt:lpstr>Örgütsel Adalet</vt:lpstr>
      <vt:lpstr>Örgütsel Adaletin Boyutları</vt:lpstr>
      <vt:lpstr>1.Dağıtımsal (Bölüşümsel) Adalet</vt:lpstr>
      <vt:lpstr>2.İşlemsel Adalet</vt:lpstr>
      <vt:lpstr>3.Etkileşim Adaleti</vt:lpstr>
      <vt:lpstr>Örgütsel Adalet ve Algılamalarına Etki Eden Kurallar</vt:lpstr>
      <vt:lpstr>Örgütsel Adaletin Önemi</vt:lpstr>
      <vt:lpstr>Örgütsel Adaletin Önemi-2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Hüner</cp:lastModifiedBy>
  <cp:revision>24</cp:revision>
  <dcterms:created xsi:type="dcterms:W3CDTF">2016-12-29T18:38:05Z</dcterms:created>
  <dcterms:modified xsi:type="dcterms:W3CDTF">2020-05-04T12:37:17Z</dcterms:modified>
</cp:coreProperties>
</file>