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294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96" r:id="rId18"/>
  </p:sldIdLst>
  <p:sldSz cx="9144000" cy="6858000" type="screen4x3"/>
  <p:notesSz cx="6794500" cy="9931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F3A50166-41AF-4C34-9DCE-E1DCE8AFFED2}">
          <p14:sldIdLst>
            <p14:sldId id="256"/>
            <p14:sldId id="293"/>
            <p14:sldId id="294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9467" autoAdjust="0"/>
  </p:normalViewPr>
  <p:slideViewPr>
    <p:cSldViewPr>
      <p:cViewPr varScale="1">
        <p:scale>
          <a:sx n="70" d="100"/>
          <a:sy n="70" d="100"/>
        </p:scale>
        <p:origin x="118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D9305-C946-47C7-8718-A0CDCBFFC3E5}" type="datetimeFigureOut">
              <a:rPr lang="tr-TR" smtClean="0"/>
              <a:t>1.6.2020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15A4-CB96-49D0-B516-02CC3FED67B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998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1E78-7104-478A-8EB3-0A27C6B765E9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Prof. Dr. Hüner Şencan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52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3"/>
          </p:nvPr>
        </p:nvSpPr>
        <p:spPr>
          <a:xfrm>
            <a:off x="457200" y="1557338"/>
            <a:ext cx="8229600" cy="467995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</p:txBody>
      </p:sp>
    </p:spTree>
    <p:extLst>
      <p:ext uri="{BB962C8B-B14F-4D97-AF65-F5344CB8AC3E}">
        <p14:creationId xmlns:p14="http://schemas.microsoft.com/office/powerpoint/2010/main" val="265064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4CA-1B31-4FEB-B67E-DEC7B5D4B85D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Prof. Dr. Hüner Şencan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F76F-C135-4C74-B914-C73210BC11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942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diagram.com/diagrams/stakeholder-analysis-centric-diagrams-ppt-template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286164"/>
            <a:ext cx="7772400" cy="1820773"/>
          </a:xfrm>
        </p:spPr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5600" dirty="0" smtClean="0"/>
              <a:t>Paydaşlarla İlişkiler</a:t>
            </a:r>
            <a:endParaRPr lang="tr-TR" sz="33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hlinkClick r:id="rId2"/>
              </a:rPr>
              <a:t>https://www.infodiagram.com/diagrams/stakeholder-analysis-centric-diagrams-ppt-template.html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14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10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271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11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12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36" y="1823695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13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24831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14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4831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15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7992888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16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08075"/>
            <a:ext cx="7848872" cy="44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17</a:t>
            </a:fld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2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Tanımlar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tr-TR" smtClean="0"/>
              <a:t>Prof. Dr. Hüner Şencan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2</a:t>
            </a:fld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Paydaş hem hissedar anlamında, hem de işletmenin üretim veya hizmet faaliyetlerine taraf olan kişiler anlamında…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57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3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40" y="1700808"/>
            <a:ext cx="7995319" cy="44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4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4831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5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09983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6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7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916832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8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00839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CAED-EC24-43C8-9C63-7E12105309D2}" type="datetime1">
              <a:rPr lang="tr-TR" smtClean="0"/>
              <a:t>1.6.2020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F76F-C135-4C74-B914-C73210BC11CF}" type="slidenum">
              <a:rPr lang="tr-TR" smtClean="0"/>
              <a:t>9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00831"/>
            <a:ext cx="7429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32969</TotalTime>
  <Words>88</Words>
  <Application>Microsoft Office PowerPoint</Application>
  <PresentationFormat>Ekran Gösterisi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Arial</vt:lpstr>
      <vt:lpstr>Calibri</vt:lpstr>
      <vt:lpstr>Ofis Teması</vt:lpstr>
      <vt:lpstr> Paydaşlarla İlişkiler</vt:lpstr>
      <vt:lpstr>Tanımlar</vt:lpstr>
      <vt:lpstr>Paydaş analizi</vt:lpstr>
      <vt:lpstr>Paydaş analizi</vt:lpstr>
      <vt:lpstr>Paydaş analizi</vt:lpstr>
      <vt:lpstr>Paydaş analizi</vt:lpstr>
      <vt:lpstr>Paydaş analizi</vt:lpstr>
      <vt:lpstr>Paydaş analizi</vt:lpstr>
      <vt:lpstr>Paydaş analizi</vt:lpstr>
      <vt:lpstr>Paydaş analizi</vt:lpstr>
      <vt:lpstr>Paydaş analizi</vt:lpstr>
      <vt:lpstr>Paydaş analizi</vt:lpstr>
      <vt:lpstr>Paydaş analizi</vt:lpstr>
      <vt:lpstr>Paydaş analizi</vt:lpstr>
      <vt:lpstr>Paydaş analizi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Performansı Etkileyen Faktörler</dc:title>
  <dc:creator>Hüner ŞENCAN</dc:creator>
  <cp:lastModifiedBy>Hüner</cp:lastModifiedBy>
  <cp:revision>737</cp:revision>
  <cp:lastPrinted>2018-01-29T12:24:59Z</cp:lastPrinted>
  <dcterms:created xsi:type="dcterms:W3CDTF">2017-11-15T08:40:41Z</dcterms:created>
  <dcterms:modified xsi:type="dcterms:W3CDTF">2020-06-01T14:21:26Z</dcterms:modified>
</cp:coreProperties>
</file>