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269" r:id="rId4"/>
    <p:sldId id="257" r:id="rId5"/>
    <p:sldId id="258" r:id="rId6"/>
    <p:sldId id="259" r:id="rId7"/>
    <p:sldId id="267" r:id="rId8"/>
    <p:sldId id="268" r:id="rId9"/>
    <p:sldId id="260" r:id="rId10"/>
    <p:sldId id="261" r:id="rId11"/>
    <p:sldId id="262" r:id="rId12"/>
    <p:sldId id="263" r:id="rId13"/>
    <p:sldId id="264" r:id="rId14"/>
    <p:sldId id="265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54B01-BF9E-4933-9F76-DECFDFB208DF}" type="datetimeFigureOut">
              <a:rPr lang="tr-TR" smtClean="0"/>
              <a:t>25.3.2020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00C42-33CB-4212-BDDE-DEACCAE8B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32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212-A58A-4D52-8291-2C08FFE68AE3}" type="datetime1">
              <a:rPr lang="tr-TR" smtClean="0"/>
              <a:t>25.3.2020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pPr/>
              <a:t>‹#›</a:t>
            </a:fld>
            <a:r>
              <a:rPr lang="tr-TR" dirty="0" smtClean="0"/>
              <a:t>/52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31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CB08-366F-46F0-AF85-3CFAF56F5FD4}" type="datetime1">
              <a:rPr lang="tr-TR" smtClean="0"/>
              <a:t>25.3.2020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pPr/>
              <a:t>‹#›</a:t>
            </a:fld>
            <a:r>
              <a:rPr lang="tr-TR" dirty="0" smtClean="0"/>
              <a:t>/52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026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BDC61-7629-4C46-8775-342F8F6E8AE9}" type="datetime1">
              <a:rPr lang="tr-TR" smtClean="0"/>
              <a:t>25.3.2020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8796F-7076-44A8-BE99-BFEF941D9812}" type="slidenum">
              <a:rPr lang="tr-TR" smtClean="0"/>
              <a:pPr/>
              <a:t>‹#›</a:t>
            </a:fld>
            <a:r>
              <a:rPr lang="tr-TR" dirty="0" smtClean="0"/>
              <a:t>/52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977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Sunu Tasarımı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Prof. Dr. Hüner Şencan</a:t>
            </a:r>
          </a:p>
          <a:p>
            <a:r>
              <a:rPr lang="tr-TR" dirty="0" smtClean="0"/>
              <a:t>İstanbul Ticaret Üniversitesi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7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Slaytlarda konu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Slaytlarda konulu gidiniz. Bir </a:t>
            </a:r>
            <a:r>
              <a:rPr lang="tr-TR" dirty="0" err="1" smtClean="0"/>
              <a:t>slayta</a:t>
            </a:r>
            <a:r>
              <a:rPr lang="tr-TR" dirty="0" smtClean="0"/>
              <a:t> birden fazla konu yüklemeyiniz.</a:t>
            </a:r>
          </a:p>
          <a:p>
            <a:r>
              <a:rPr lang="tr-TR" dirty="0" smtClean="0"/>
              <a:t>Bir konu birden fazla slaytta devam edebilir. O zaman başlığın yanında -1 -2 -3 şeklinde numaralar kullanınız.</a:t>
            </a:r>
          </a:p>
          <a:p>
            <a:r>
              <a:rPr lang="tr-TR" dirty="0" smtClean="0"/>
              <a:t>Fakat bu şekildeki numaralı </a:t>
            </a:r>
            <a:r>
              <a:rPr lang="tr-TR" dirty="0" err="1" smtClean="0"/>
              <a:t>salytları</a:t>
            </a:r>
            <a:r>
              <a:rPr lang="tr-TR" dirty="0" smtClean="0"/>
              <a:t> fazla uzatmayınız.</a:t>
            </a:r>
          </a:p>
          <a:p>
            <a:r>
              <a:rPr lang="tr-TR" dirty="0" smtClean="0"/>
              <a:t>Numaralı en çok 3 slayt kullanınız.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0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Metin yazımı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İçerikte metinler ya başlıklar halindedir veya kısa cümleler halindedir.</a:t>
            </a:r>
          </a:p>
          <a:p>
            <a:r>
              <a:rPr lang="tr-TR" dirty="0" smtClean="0"/>
              <a:t>Kurulacak bir cümle çok gerekiyorsa en çok iki buçuk satır uzunluğunda olabilir. Uzun satırların yazımından kaçınılır. Çünkü anlaşılmayı zorlaştırır.</a:t>
            </a:r>
          </a:p>
          <a:p>
            <a:r>
              <a:rPr lang="tr-TR" dirty="0" smtClean="0"/>
              <a:t>İçerikte madde sayısı altı veya yeddi maddedir. Daha fazla madde yazılmaz.</a:t>
            </a:r>
          </a:p>
          <a:p>
            <a:r>
              <a:rPr lang="tr-TR" dirty="0" smtClean="0"/>
              <a:t>Maddeler sığsın diye yazı boyutu küçültülmez. Metin sınırları genişletilmez.</a:t>
            </a:r>
          </a:p>
          <a:p>
            <a:r>
              <a:rPr lang="tr-TR" dirty="0" smtClean="0"/>
              <a:t>Maddelerde nokta imi kullanılır. Rakam kullanılmaz.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5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Renk kullanımı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Seminer ve tez için hazırlanan sunularda yazı için tek renk kullanılır ve o da siyahtır.</a:t>
            </a:r>
          </a:p>
          <a:p>
            <a:r>
              <a:rPr lang="tr-TR" dirty="0" smtClean="0"/>
              <a:t>Sunular alacalı bulacalı yazılmaz.</a:t>
            </a:r>
          </a:p>
          <a:p>
            <a:r>
              <a:rPr lang="tr-TR" dirty="0" smtClean="0"/>
              <a:t>Sade, asil, temiz ve pürüzsüz bir görünüme sahip olması esastır.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31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Çerçeve kullanmak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Slaytlarda başlık alanı ve metin alanı için çerçeve çizgileri gösterilmez.</a:t>
            </a:r>
          </a:p>
          <a:p>
            <a:r>
              <a:rPr lang="tr-TR" dirty="0" smtClean="0"/>
              <a:t>Sadece tablolar çizgiyle gösterilir.</a:t>
            </a:r>
          </a:p>
          <a:p>
            <a:r>
              <a:rPr lang="tr-TR" dirty="0" smtClean="0"/>
              <a:t>Hazır şablonlar kullanılıyorsa bunların çizgileri gizli hale getirilir.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62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Bölüm geçişleri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Önemli bölüm geçişlerinde  «ayraç sayfaları» kullanılır.</a:t>
            </a:r>
          </a:p>
          <a:p>
            <a:r>
              <a:rPr lang="tr-TR" dirty="0" smtClean="0"/>
              <a:t>Ayraç sayfası dördüncü farklı tasarımdır. </a:t>
            </a:r>
          </a:p>
          <a:p>
            <a:r>
              <a:rPr lang="tr-TR" dirty="0" smtClean="0"/>
              <a:t>Ayraç sayfaları da kapak ve içerik sayfalarıyla tasarım </a:t>
            </a:r>
            <a:r>
              <a:rPr lang="tr-TR" dirty="0" err="1" smtClean="0"/>
              <a:t>akrabalğına</a:t>
            </a:r>
            <a:r>
              <a:rPr lang="tr-TR" dirty="0" smtClean="0"/>
              <a:t> sahip olarak hazırlanır.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1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İçindekiler tablosu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Kapaktan sonra gelen ikinci slaytta içindekiler tablosu düzenlenir.</a:t>
            </a:r>
          </a:p>
          <a:p>
            <a:r>
              <a:rPr lang="tr-TR" dirty="0" smtClean="0"/>
              <a:t>Bu tabloda iki düzeyli başlık sistemi kullanılarak slaytların başlıkları hakkında genel bir bilgi verilir.</a:t>
            </a:r>
          </a:p>
          <a:p>
            <a:r>
              <a:rPr lang="tr-TR" dirty="0" smtClean="0"/>
              <a:t>Bütün başlıkları yazmaya gerek yoktur.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35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Slaytlara numara verme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Slaytlara kapsam sayfa numarası verilir.</a:t>
            </a:r>
          </a:p>
          <a:p>
            <a:r>
              <a:rPr lang="tr-TR" dirty="0" smtClean="0"/>
              <a:t>Böylece slaytların tamamının kaç slayt olduğu hakkında izleyiciler bilgilendirilmiş olur. </a:t>
            </a:r>
          </a:p>
          <a:p>
            <a:r>
              <a:rPr lang="tr-TR" dirty="0" smtClean="0"/>
              <a:t>Kapsam sayfa numaraları şu şekilde gösterilir: 3/52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16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8298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 bilgi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Slaytları hazırlayan kişi alt bilgi bölümüne kendi adını yazabilir.</a:t>
            </a:r>
          </a:p>
          <a:p>
            <a:r>
              <a:rPr lang="tr-TR" dirty="0" smtClean="0"/>
              <a:t>Ancak bu yazımların büyük olmaması ve göze batmaması esastır.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pPr/>
              <a:t>17</a:t>
            </a:fld>
            <a:r>
              <a:rPr lang="tr-TR" smtClean="0"/>
              <a:t>/52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6551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İlginize teşekkür ederiz.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pPr/>
              <a:t>18</a:t>
            </a:fld>
            <a:r>
              <a:rPr lang="tr-TR" smtClean="0"/>
              <a:t>/52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484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Kapak sayfası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Kapak sayfası ve son sayfada aynı tasarım kullanılır. Bu sayfalar diğer sayfalardan bir ölçüde farklıdır. </a:t>
            </a:r>
          </a:p>
          <a:p>
            <a:r>
              <a:rPr lang="tr-TR" dirty="0" smtClean="0"/>
              <a:t>Kapak sayfası, dinlendirme sayfaları, ayraç sayfaları ve metin sayfaları arasında akrabalık olması gerekir. İlgisiz tasarımlar kapak veya ayraç sayfası olarak kullanılmaz.</a:t>
            </a:r>
          </a:p>
          <a:p>
            <a:r>
              <a:rPr lang="tr-TR" dirty="0" err="1" smtClean="0"/>
              <a:t>İlişkililik</a:t>
            </a:r>
            <a:r>
              <a:rPr lang="tr-TR" dirty="0" smtClean="0"/>
              <a:t> renk, tasarım ve düzenleme açısından olmalıdır.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0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Dinlendirme sayfaları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Kapağı takip eden her 6 sayfadan sonra farklı, fakat ilgili başka bir tasarımdan yararlanılır.</a:t>
            </a:r>
          </a:p>
          <a:p>
            <a:r>
              <a:rPr lang="tr-TR" dirty="0" smtClean="0"/>
              <a:t>Bunlar izleyicileri görsel olarak dinlendirir.</a:t>
            </a:r>
          </a:p>
          <a:p>
            <a:r>
              <a:rPr lang="tr-TR" dirty="0" smtClean="0"/>
              <a:t>Her yedinci sayfada dinlendirme tasarımı kullanılır. </a:t>
            </a:r>
          </a:p>
          <a:p>
            <a:r>
              <a:rPr lang="tr-TR" dirty="0" smtClean="0"/>
              <a:t>Dinlendirme sayfaları üçüncü tasarımdır. </a:t>
            </a:r>
          </a:p>
          <a:p>
            <a:r>
              <a:rPr lang="tr-TR" dirty="0" smtClean="0"/>
              <a:t>Tasarım farklılığı okuyucuyu dinlendirir, monotonluğu kırar ve ilgiyi canlı tutar.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9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Arka zemin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Arka zemin size ait olmalı. </a:t>
            </a:r>
            <a:r>
              <a:rPr lang="tr-TR" dirty="0" err="1" smtClean="0"/>
              <a:t>PP’nin</a:t>
            </a:r>
            <a:r>
              <a:rPr lang="tr-TR" dirty="0" smtClean="0"/>
              <a:t> hazır şablonlarını kullanmayınız. İnternetten bulabilirsiniz.</a:t>
            </a:r>
          </a:p>
          <a:p>
            <a:r>
              <a:rPr lang="tr-TR" dirty="0" smtClean="0"/>
              <a:t>Background yazınız ve bir arka plan resmi seçiniz.</a:t>
            </a:r>
          </a:p>
          <a:p>
            <a:r>
              <a:rPr lang="tr-TR" dirty="0" err="1" smtClean="0"/>
              <a:t>Print</a:t>
            </a:r>
            <a:r>
              <a:rPr lang="tr-TR" dirty="0" smtClean="0"/>
              <a:t> </a:t>
            </a:r>
            <a:r>
              <a:rPr lang="tr-TR" dirty="0" err="1" smtClean="0"/>
              <a:t>screen</a:t>
            </a:r>
            <a:r>
              <a:rPr lang="tr-TR" dirty="0" smtClean="0"/>
              <a:t> yapıp bu resmi Paint programına yapıştırınız. Resmin kenarlarını keserek </a:t>
            </a:r>
            <a:r>
              <a:rPr lang="tr-TR" dirty="0" err="1" smtClean="0"/>
              <a:t>Jpeg</a:t>
            </a:r>
            <a:r>
              <a:rPr lang="tr-TR" dirty="0" smtClean="0"/>
              <a:t> olarak kaydediniz.</a:t>
            </a:r>
          </a:p>
          <a:p>
            <a:r>
              <a:rPr lang="tr-TR" dirty="0" err="1" smtClean="0"/>
              <a:t>Power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 te  boş bir sunu açınız.</a:t>
            </a:r>
          </a:p>
          <a:p>
            <a:r>
              <a:rPr lang="tr-TR" dirty="0" smtClean="0"/>
              <a:t>İlk sayfanın üzerine gelerek sağ tuşa tıklayınız ve resim dolgusu olarak az önce sakladığınız resmi seçiniz.</a:t>
            </a:r>
          </a:p>
          <a:p>
            <a:r>
              <a:rPr lang="tr-TR" dirty="0" smtClean="0"/>
              <a:t>Bu resmi slaytların tümüne uygulayınız. 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79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Metin sınırları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PP’nin</a:t>
            </a:r>
            <a:r>
              <a:rPr lang="tr-TR" dirty="0" smtClean="0"/>
              <a:t> metin sınırlarını asla genişletmeyiniz, uzatmayınız.</a:t>
            </a:r>
          </a:p>
          <a:p>
            <a:r>
              <a:rPr lang="tr-TR" dirty="0" smtClean="0"/>
              <a:t>Resimleri yazıları, fotoğrafları metin sınırları dışına taşırmayınız.</a:t>
            </a:r>
          </a:p>
          <a:p>
            <a:r>
              <a:rPr lang="tr-TR" dirty="0" smtClean="0"/>
              <a:t>Metin sınırlarıyla oynamayınız.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29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 büyüklüğü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Slayt başlığında her zaman 44 punto kullanınız. Cümle sığmıyor diye küçültmeyiniz. Cümlenizi gözden geçiriniz veya cümlenizi yarım bırakınız.</a:t>
            </a:r>
          </a:p>
          <a:p>
            <a:r>
              <a:rPr lang="tr-TR" dirty="0" smtClean="0"/>
              <a:t>Metin bölümünde 28 punto yazı büyüklüğünü kullanınız. Bu punto büyüklüğünü değiştirmeyiniz.</a:t>
            </a:r>
          </a:p>
          <a:p>
            <a:pPr lvl="1"/>
            <a:r>
              <a:rPr lang="tr-TR" dirty="0" smtClean="0"/>
              <a:t>Bir alt kademede 24 punto büyüklüğüyle çalışınız ve bu punto büyüklüğünü değiştirmeyiniz.</a:t>
            </a:r>
          </a:p>
          <a:p>
            <a:pPr lvl="1"/>
            <a:r>
              <a:rPr lang="tr-TR" dirty="0" smtClean="0"/>
              <a:t>Üçüncü alt kademeye inmeyiniz.</a:t>
            </a:r>
          </a:p>
          <a:p>
            <a:r>
              <a:rPr lang="tr-TR" dirty="0" smtClean="0"/>
              <a:t>Yazı büyüklüğünü ekranla değil perde görünürlüğü ile değerlendiriniz.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23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Slayt başlıkları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Slayt başlıkları cümle biçiminde yazılır. Onları başlık biçiminde yazmaya gerek yoktur. </a:t>
            </a:r>
          </a:p>
          <a:p>
            <a:r>
              <a:rPr lang="tr-TR" dirty="0" smtClean="0"/>
              <a:t>Önemli olan slaytların hızla hazırlanması ve içeriğinin belli bir sisteme sahip olmasıdır.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45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Koyu siyah biçim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Slaytlarda başlıklar dahil koyu siyah biçimi kullanmaya gerek yoktur.</a:t>
            </a:r>
          </a:p>
          <a:p>
            <a:r>
              <a:rPr lang="tr-TR" dirty="0" smtClean="0"/>
              <a:t>Koyu siyah biçim gözü ve okuyucuyu yorar.</a:t>
            </a:r>
          </a:p>
          <a:p>
            <a:r>
              <a:rPr lang="tr-TR" dirty="0" smtClean="0"/>
              <a:t>Metin içinde de koyu siyah biçim kullanılmaz. </a:t>
            </a:r>
          </a:p>
          <a:p>
            <a:r>
              <a:rPr lang="tr-TR" dirty="0" smtClean="0"/>
              <a:t>Önemli görülen noktalar tırnak işareti içinde veya italik biçimiyle gösterilir.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3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Hizalama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zaman sola dayalı yazınız. Ortalı biçimi kullanmayınız.</a:t>
            </a:r>
          </a:p>
          <a:p>
            <a:r>
              <a:rPr lang="tr-TR" dirty="0" smtClean="0"/>
              <a:t>Kimisi sola, kimisi sağa dayalı yazmayınız. Bir standart gidiniz.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67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775</Words>
  <Application>Microsoft Office PowerPoint</Application>
  <PresentationFormat>Geniş ekran</PresentationFormat>
  <Paragraphs>111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Teması</vt:lpstr>
      <vt:lpstr>Sunu Tasarımı</vt:lpstr>
      <vt:lpstr>Kapak sayfası</vt:lpstr>
      <vt:lpstr>Dinlendirme sayfaları</vt:lpstr>
      <vt:lpstr>Arka zemin</vt:lpstr>
      <vt:lpstr>Metin sınırları</vt:lpstr>
      <vt:lpstr>Yazı büyüklüğü</vt:lpstr>
      <vt:lpstr>Slayt başlıkları</vt:lpstr>
      <vt:lpstr>Koyu siyah biçim</vt:lpstr>
      <vt:lpstr>Hizalama</vt:lpstr>
      <vt:lpstr>Slaytlarda konu</vt:lpstr>
      <vt:lpstr>Metin yazımı</vt:lpstr>
      <vt:lpstr>Renk kullanımı</vt:lpstr>
      <vt:lpstr>Çerçeve kullanmak</vt:lpstr>
      <vt:lpstr>Bölüm geçişleri</vt:lpstr>
      <vt:lpstr>İçindekiler tablosu</vt:lpstr>
      <vt:lpstr>Slaytlara numara verme</vt:lpstr>
      <vt:lpstr>Alt bilgi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 Tasarımı</dc:title>
  <dc:creator>ASUS</dc:creator>
  <cp:lastModifiedBy>Hüner</cp:lastModifiedBy>
  <cp:revision>18</cp:revision>
  <dcterms:created xsi:type="dcterms:W3CDTF">2014-11-22T20:14:27Z</dcterms:created>
  <dcterms:modified xsi:type="dcterms:W3CDTF">2020-03-25T15:02:52Z</dcterms:modified>
</cp:coreProperties>
</file>